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7" r:id="rId11"/>
  </p:sldIdLst>
  <p:sldSz cx="12192000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84" d="100"/>
          <a:sy n="84" d="100"/>
        </p:scale>
        <p:origin x="-32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2941D30-671E-4C00-B21E-A30DFEE80CD8}" type="datetime1">
              <a:rPr lang="sl-SI" smtClean="0"/>
              <a:t>30. 11. 2020</a:t>
            </a:fld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A5BAD6D-9C3B-46AE-9ED7-53C2ADD3C885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114199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DD52C8C-C02C-485C-BF4F-C326A50D8DD1}" type="datetime1">
              <a:rPr lang="sl-SI" smtClean="0"/>
              <a:t>30. 11. 2020</a:t>
            </a:fld>
            <a:endParaRPr lang="sl-SI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dirty="0"/>
          </a:p>
        </p:txBody>
      </p:sp>
      <p:sp>
        <p:nvSpPr>
          <p:cNvPr id="5" name="Označba mesta za opomb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dirty="0"/>
              <a:t>Uredite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86C1AB1-D682-4F2C-8579-D9DF0DCC073A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107587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 bwMode="ltGray">
          <a:xfrm>
            <a:off x="2513012" y="1371600"/>
            <a:ext cx="7162800" cy="41148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804160" y="1557867"/>
            <a:ext cx="6583680" cy="2560320"/>
          </a:xfrm>
        </p:spPr>
        <p:txBody>
          <a:bodyPr rtlCol="0" anchor="b">
            <a:normAutofit/>
          </a:bodyPr>
          <a:lstStyle>
            <a:lvl1pPr algn="ctr">
              <a:lnSpc>
                <a:spcPct val="80000"/>
              </a:lnSpc>
              <a:defRPr sz="6600"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804160" y="4185919"/>
            <a:ext cx="6583680" cy="1097278"/>
          </a:xfrm>
        </p:spPr>
        <p:txBody>
          <a:bodyPr rtlCol="0">
            <a:normAutofit/>
          </a:bodyPr>
          <a:lstStyle>
            <a:lvl1pPr marL="0" indent="0" algn="ctr">
              <a:spcBef>
                <a:spcPts val="120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/>
              <a:t>Kliknite, če želite urediti slog podnaslova matrice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684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/>
              <a:t>Dodajte nogo</a:t>
            </a:r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06DFBF-BBE4-4AF4-9EA4-2352E1996C16}" type="datetime1">
              <a:rPr lang="sl-SI" smtClean="0"/>
              <a:t>30. 11. 2020</a:t>
            </a:fld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922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11067" y="1143000"/>
            <a:ext cx="3471334" cy="228599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609599" y="982132"/>
            <a:ext cx="6995160" cy="507492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sl-SI"/>
              <a:t>Uredite sloge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8111067" y="3513665"/>
            <a:ext cx="3471333" cy="210312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/>
              <a:t>Uredite sloge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/>
              <a:t>Dodajte nogo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7D3868-F7C6-47ED-B7AB-5695C7B2B389}" type="datetime1">
              <a:rPr lang="sl-SI" smtClean="0"/>
              <a:t>30. 11. 2020</a:t>
            </a:fld>
            <a:endParaRPr lang="sl-SI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5345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11067" y="1143000"/>
            <a:ext cx="3471334" cy="228599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8" name="Pravokotnik 7"/>
          <p:cNvSpPr/>
          <p:nvPr/>
        </p:nvSpPr>
        <p:spPr bwMode="ltGray">
          <a:xfrm>
            <a:off x="694265" y="1051560"/>
            <a:ext cx="6858000" cy="4937760"/>
          </a:xfrm>
          <a:prstGeom prst="rect">
            <a:avLst/>
          </a:prstGeom>
          <a:solidFill>
            <a:schemeClr val="bg1"/>
          </a:soli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/>
          </p:nvPr>
        </p:nvSpPr>
        <p:spPr>
          <a:xfrm>
            <a:off x="772051" y="1143000"/>
            <a:ext cx="6686024" cy="4754880"/>
          </a:xfrm>
          <a:solidFill>
            <a:schemeClr val="bg2">
              <a:lumMod val="40000"/>
              <a:lumOff val="60000"/>
            </a:schemeClr>
          </a:solidFill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8111067" y="3513665"/>
            <a:ext cx="3471333" cy="210312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/>
              <a:t>Uredite sloge besedila matrice</a:t>
            </a:r>
          </a:p>
        </p:txBody>
      </p:sp>
      <p:sp>
        <p:nvSpPr>
          <p:cNvPr id="10" name="Označba mesta za nogo 9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/>
              <a:t>Dodajte nogo</a:t>
            </a:r>
          </a:p>
        </p:txBody>
      </p:sp>
      <p:sp>
        <p:nvSpPr>
          <p:cNvPr id="9" name="Označba mesta za datum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CDBD73-3494-458F-9351-DABCFA50584D}" type="datetime1">
              <a:rPr lang="sl-SI" smtClean="0"/>
              <a:t>30. 11. 2020</a:t>
            </a:fld>
            <a:endParaRPr lang="sl-SI" dirty="0"/>
          </a:p>
        </p:txBody>
      </p:sp>
      <p:sp>
        <p:nvSpPr>
          <p:cNvPr id="11" name="Označba mesta za številko diapozitiva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8692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 bwMode="ltGray">
          <a:xfrm>
            <a:off x="-1" y="457200"/>
            <a:ext cx="12188826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8" name="Pravokotnik 7"/>
          <p:cNvSpPr/>
          <p:nvPr/>
        </p:nvSpPr>
        <p:spPr bwMode="ltGray">
          <a:xfrm>
            <a:off x="0" y="1697736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9" name="Pravokotnik 8"/>
          <p:cNvSpPr/>
          <p:nvPr/>
        </p:nvSpPr>
        <p:spPr bwMode="ltGray">
          <a:xfrm>
            <a:off x="0" y="457200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l-SI"/>
              <a:t>Uredite sloge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51F529-789B-463D-961F-C8765A6D50B0}" type="datetime1">
              <a:rPr lang="sl-SI" smtClean="0"/>
              <a:t>30. 11. 2020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480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9296400" y="846666"/>
            <a:ext cx="1828800" cy="5554133"/>
          </a:xfrm>
        </p:spPr>
        <p:txBody>
          <a:bodyPr vert="eaVert" rtlCol="0"/>
          <a:lstStyle/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1066798" y="846666"/>
            <a:ext cx="7863840" cy="5554133"/>
          </a:xfrm>
        </p:spPr>
        <p:txBody>
          <a:bodyPr vert="eaVert" rtlCol="0"/>
          <a:lstStyle/>
          <a:p>
            <a:pPr lvl="0" rtl="0"/>
            <a:r>
              <a:rPr lang="sl-SI"/>
              <a:t>Uredite sloge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B7B4C0-B495-49FD-AA79-4E954EB31F83}" type="datetime1">
              <a:rPr lang="sl-SI" smtClean="0"/>
              <a:t>30. 11. 2020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330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 bwMode="ltGray">
          <a:xfrm>
            <a:off x="-1" y="457200"/>
            <a:ext cx="12188826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8" name="Pravokotnik 7"/>
          <p:cNvSpPr/>
          <p:nvPr/>
        </p:nvSpPr>
        <p:spPr bwMode="ltGray">
          <a:xfrm>
            <a:off x="0" y="1697736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9" name="Pravokotnik 8"/>
          <p:cNvSpPr/>
          <p:nvPr/>
        </p:nvSpPr>
        <p:spPr bwMode="ltGray">
          <a:xfrm>
            <a:off x="0" y="457200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/>
              <a:t>Uredite sloge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15CCAF-3500-495F-9F4E-0AE16EDE12CC}" type="datetime1">
              <a:rPr lang="sl-SI" smtClean="0"/>
              <a:t>30. 11. 2020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6052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 bwMode="ltGray">
          <a:xfrm>
            <a:off x="5334000" y="762000"/>
            <a:ext cx="6400800" cy="33401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654040" y="1016001"/>
            <a:ext cx="5760720" cy="1828800"/>
          </a:xfrm>
        </p:spPr>
        <p:txBody>
          <a:bodyPr rtlCol="0" anchor="b">
            <a:normAutofit/>
          </a:bodyPr>
          <a:lstStyle>
            <a:lvl1pPr algn="ctr">
              <a:lnSpc>
                <a:spcPct val="80000"/>
              </a:lnSpc>
              <a:defRPr sz="5400"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5654040" y="2980267"/>
            <a:ext cx="576072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12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17167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 »Poletje«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 bwMode="ltGray">
          <a:xfrm>
            <a:off x="5334000" y="762000"/>
            <a:ext cx="6400800" cy="33401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654040" y="1016001"/>
            <a:ext cx="5760720" cy="1828800"/>
          </a:xfrm>
        </p:spPr>
        <p:txBody>
          <a:bodyPr rtlCol="0" anchor="b">
            <a:normAutofit/>
          </a:bodyPr>
          <a:lstStyle>
            <a:lvl1pPr algn="ctr">
              <a:lnSpc>
                <a:spcPct val="80000"/>
              </a:lnSpc>
              <a:defRPr sz="5400"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5654040" y="2980267"/>
            <a:ext cx="576072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12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29212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 »Jesen«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 bwMode="ltGray">
          <a:xfrm>
            <a:off x="5334000" y="762000"/>
            <a:ext cx="6400800" cy="33401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654040" y="1016001"/>
            <a:ext cx="5760720" cy="1828800"/>
          </a:xfrm>
        </p:spPr>
        <p:txBody>
          <a:bodyPr rtlCol="0" anchor="b">
            <a:normAutofit/>
          </a:bodyPr>
          <a:lstStyle>
            <a:lvl1pPr algn="ctr">
              <a:lnSpc>
                <a:spcPct val="80000"/>
              </a:lnSpc>
              <a:defRPr sz="5400"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5654040" y="2980267"/>
            <a:ext cx="576072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12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0454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 »Zima«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 bwMode="ltGray">
          <a:xfrm>
            <a:off x="5334000" y="762000"/>
            <a:ext cx="6400800" cy="33401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654040" y="1016001"/>
            <a:ext cx="5760720" cy="1828800"/>
          </a:xfrm>
        </p:spPr>
        <p:txBody>
          <a:bodyPr rtlCol="0" anchor="b">
            <a:normAutofit/>
          </a:bodyPr>
          <a:lstStyle>
            <a:lvl1pPr algn="ctr">
              <a:lnSpc>
                <a:spcPct val="80000"/>
              </a:lnSpc>
              <a:defRPr sz="5400"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5654040" y="2980267"/>
            <a:ext cx="576072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12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3053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 bwMode="ltGray">
          <a:xfrm>
            <a:off x="-1" y="457200"/>
            <a:ext cx="12188826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9" name="Pravokotnik 8"/>
          <p:cNvSpPr/>
          <p:nvPr/>
        </p:nvSpPr>
        <p:spPr bwMode="ltGray">
          <a:xfrm>
            <a:off x="0" y="1697736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10" name="Pravokotnik 9"/>
          <p:cNvSpPr/>
          <p:nvPr/>
        </p:nvSpPr>
        <p:spPr bwMode="ltGray">
          <a:xfrm>
            <a:off x="0" y="457200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066800" y="2057399"/>
            <a:ext cx="4846320" cy="4343401"/>
          </a:xfrm>
        </p:spPr>
        <p:txBody>
          <a:bodyPr rtlCol="0"/>
          <a:lstStyle/>
          <a:p>
            <a:pPr lvl="0" rtl="0"/>
            <a:r>
              <a:rPr lang="sl-SI"/>
              <a:t>Uredite sloge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6278880" y="2057399"/>
            <a:ext cx="4846320" cy="4343401"/>
          </a:xfrm>
        </p:spPr>
        <p:txBody>
          <a:bodyPr rtlCol="0"/>
          <a:lstStyle/>
          <a:p>
            <a:pPr lvl="0" rtl="0"/>
            <a:r>
              <a:rPr lang="sl-SI"/>
              <a:t>Uredite sloge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/>
              <a:t>Dodajte nogo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FF8793-EDB4-42D8-ADAE-776C870062B8}" type="datetime1">
              <a:rPr lang="sl-SI" smtClean="0"/>
              <a:t>30. 11. 2020</a:t>
            </a:fld>
            <a:endParaRPr lang="sl-SI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2779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/>
          <p:cNvSpPr/>
          <p:nvPr/>
        </p:nvSpPr>
        <p:spPr bwMode="ltGray">
          <a:xfrm>
            <a:off x="-1" y="457200"/>
            <a:ext cx="12188826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11" name="Pravokotnik 10"/>
          <p:cNvSpPr/>
          <p:nvPr/>
        </p:nvSpPr>
        <p:spPr bwMode="ltGray">
          <a:xfrm>
            <a:off x="0" y="1697736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12" name="Pravokotnik 11"/>
          <p:cNvSpPr/>
          <p:nvPr/>
        </p:nvSpPr>
        <p:spPr bwMode="ltGray">
          <a:xfrm>
            <a:off x="0" y="457200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066800" y="2057399"/>
            <a:ext cx="4846320" cy="868681"/>
          </a:xfrm>
        </p:spPr>
        <p:txBody>
          <a:bodyPr rtlCol="0" anchor="ctr"/>
          <a:lstStyle>
            <a:lvl1pPr marL="0" indent="0">
              <a:buNone/>
              <a:defRPr sz="2400" b="0" cap="sm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/>
              <a:t>Uredite sloge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1066800" y="2926080"/>
            <a:ext cx="4846320" cy="3474720"/>
          </a:xfrm>
        </p:spPr>
        <p:txBody>
          <a:bodyPr rtlCol="0"/>
          <a:lstStyle/>
          <a:p>
            <a:pPr lvl="0" rtl="0"/>
            <a:r>
              <a:rPr lang="sl-SI"/>
              <a:t>Uredite sloge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278880" y="2057399"/>
            <a:ext cx="4846320" cy="868681"/>
          </a:xfrm>
        </p:spPr>
        <p:txBody>
          <a:bodyPr rtlCol="0" anchor="ctr"/>
          <a:lstStyle>
            <a:lvl1pPr marL="0" indent="0">
              <a:buNone/>
              <a:defRPr sz="2400" b="0" cap="sm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278880" y="2926080"/>
            <a:ext cx="4846320" cy="3474720"/>
          </a:xfrm>
        </p:spPr>
        <p:txBody>
          <a:bodyPr rtlCol="0"/>
          <a:lstStyle/>
          <a:p>
            <a:pPr lvl="0" rtl="0"/>
            <a:r>
              <a:rPr lang="sl-SI"/>
              <a:t>Uredite sloge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/>
              <a:t>Dodajte nogo</a:t>
            </a:r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5E7B90-648F-4E61-96EE-C2DC171AD6A6}" type="datetime1">
              <a:rPr lang="sl-SI" smtClean="0"/>
              <a:t>30. 11. 2020</a:t>
            </a:fld>
            <a:endParaRPr lang="sl-SI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9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 bwMode="ltGray">
          <a:xfrm>
            <a:off x="-1" y="457200"/>
            <a:ext cx="12188826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7" name="Pravokotnik 6"/>
          <p:cNvSpPr/>
          <p:nvPr/>
        </p:nvSpPr>
        <p:spPr bwMode="ltGray">
          <a:xfrm>
            <a:off x="0" y="1697736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8" name="Pravokotnik 7"/>
          <p:cNvSpPr/>
          <p:nvPr/>
        </p:nvSpPr>
        <p:spPr bwMode="ltGray">
          <a:xfrm>
            <a:off x="0" y="457200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/>
              <a:t>Dodajte nogo</a:t>
            </a:r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4EDA51-859F-4E12-96BE-3C1E85AD7BA0}" type="datetime1">
              <a:rPr lang="sl-SI" smtClean="0"/>
              <a:t>30. 11. 2020</a:t>
            </a:fld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929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455411"/>
          </a:xfrm>
          <a:prstGeom prst="rect">
            <a:avLst/>
          </a:prstGeom>
        </p:spPr>
      </p:pic>
      <p:sp>
        <p:nvSpPr>
          <p:cNvPr id="10" name="Pravokotnik 9"/>
          <p:cNvSpPr/>
          <p:nvPr userDrawn="1"/>
        </p:nvSpPr>
        <p:spPr bwMode="ltGray">
          <a:xfrm>
            <a:off x="0" y="457200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066800" y="562302"/>
            <a:ext cx="10058400" cy="10972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l-SI" dirty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066800" y="2057400"/>
            <a:ext cx="100584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dirty="0"/>
              <a:t>Uredite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1066800" y="6519333"/>
            <a:ext cx="7086600" cy="202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sl-SI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8382000" y="6519333"/>
            <a:ext cx="1600200" cy="202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1B57AD41-4AA9-40C5-9A59-E6C3C9133600}" type="datetime1">
              <a:rPr lang="sl-SI" smtClean="0"/>
              <a:t>30. 11. 2020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10210800" y="6519333"/>
            <a:ext cx="914400" cy="202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5E3DCFCC-8C7B-4574-91B2-C3342261C6C2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9657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sm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D2AF5509-D8E1-4671-A1F5-98939AC88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60538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460DDB57-F68D-4016-B13E-68C45E88E4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225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8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7BA4DF8-340B-45CE-848D-484E6B035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28930"/>
            <a:ext cx="10994065" cy="829069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4" name="Content Placeholder 3" descr="Miklavževo jutro - dobri mož na obisku - SkavtNET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2190044"/>
            <a:ext cx="3023658" cy="3272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50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AD0AE7D6-6A8A-41D7-B763-1F8F3E8E4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DFD9BC72-2C58-4789-BA0F-796F5915B8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3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34C3D3F8-7277-4132-8613-CEDB223DBA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7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595F77D3-3861-4281-B7C6-7EEDBA542B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9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78CB9414-0E8A-41F9-B5A1-4B18F75B51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09A1D0C3-5E30-4938-82DD-4785D20D45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4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88F9037-BC7A-4073-B848-B2287F86CA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2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1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C021AE7D-2766-46E6-A879-81A8F1858F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4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7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tirje letni časi 16 x 9">
  <a:themeElements>
    <a:clrScheme name="Four Seasons">
      <a:dk1>
        <a:sysClr val="windowText" lastClr="000000"/>
      </a:dk1>
      <a:lt1>
        <a:sysClr val="window" lastClr="FFFFFF"/>
      </a:lt1>
      <a:dk2>
        <a:srgbClr val="6B7F7F"/>
      </a:dk2>
      <a:lt2>
        <a:srgbClr val="B0BCBC"/>
      </a:lt2>
      <a:accent1>
        <a:srgbClr val="7DB41B"/>
      </a:accent1>
      <a:accent2>
        <a:srgbClr val="ED8A05"/>
      </a:accent2>
      <a:accent3>
        <a:srgbClr val="288DFC"/>
      </a:accent3>
      <a:accent4>
        <a:srgbClr val="36D2B8"/>
      </a:accent4>
      <a:accent5>
        <a:srgbClr val="F5B605"/>
      </a:accent5>
      <a:accent6>
        <a:srgbClr val="E75524"/>
      </a:accent6>
      <a:hlink>
        <a:srgbClr val="ED8A05"/>
      </a:hlink>
      <a:folHlink>
        <a:srgbClr val="B0BCBC"/>
      </a:folHlink>
    </a:clrScheme>
    <a:fontScheme name="Constantia-Calibri">
      <a:majorFont>
        <a:latin typeface="Constant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16309013_TF04001541" id="{370B8185-0946-475B-9118-B74C43DCB3F3}" vid="{383C5259-50EC-48DF-9F3B-859BD35CC5C7}"/>
    </a:ext>
  </a:extLst>
</a:theme>
</file>

<file path=ppt/theme/theme2.xml><?xml version="1.0" encoding="utf-8"?>
<a:theme xmlns:a="http://schemas.openxmlformats.org/drawingml/2006/main" name="Officeova tema">
  <a:themeElements>
    <a:clrScheme name="Four Seasons">
      <a:dk1>
        <a:sysClr val="windowText" lastClr="000000"/>
      </a:dk1>
      <a:lt1>
        <a:sysClr val="window" lastClr="FFFFFF"/>
      </a:lt1>
      <a:dk2>
        <a:srgbClr val="6B7F7F"/>
      </a:dk2>
      <a:lt2>
        <a:srgbClr val="B0BCBC"/>
      </a:lt2>
      <a:accent1>
        <a:srgbClr val="7DB41B"/>
      </a:accent1>
      <a:accent2>
        <a:srgbClr val="ED8A05"/>
      </a:accent2>
      <a:accent3>
        <a:srgbClr val="288DFC"/>
      </a:accent3>
      <a:accent4>
        <a:srgbClr val="36D2B8"/>
      </a:accent4>
      <a:accent5>
        <a:srgbClr val="F5B605"/>
      </a:accent5>
      <a:accent6>
        <a:srgbClr val="E75524"/>
      </a:accent6>
      <a:hlink>
        <a:srgbClr val="ED8A05"/>
      </a:hlink>
      <a:folHlink>
        <a:srgbClr val="B0BCBC"/>
      </a:folHlink>
    </a:clrScheme>
    <a:fontScheme name="Constantia-Calibri">
      <a:majorFont>
        <a:latin typeface="Constant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Four Seasons">
      <a:dk1>
        <a:sysClr val="windowText" lastClr="000000"/>
      </a:dk1>
      <a:lt1>
        <a:sysClr val="window" lastClr="FFFFFF"/>
      </a:lt1>
      <a:dk2>
        <a:srgbClr val="6B7F7F"/>
      </a:dk2>
      <a:lt2>
        <a:srgbClr val="B0BCBC"/>
      </a:lt2>
      <a:accent1>
        <a:srgbClr val="7DB41B"/>
      </a:accent1>
      <a:accent2>
        <a:srgbClr val="ED8A05"/>
      </a:accent2>
      <a:accent3>
        <a:srgbClr val="288DFC"/>
      </a:accent3>
      <a:accent4>
        <a:srgbClr val="36D2B8"/>
      </a:accent4>
      <a:accent5>
        <a:srgbClr val="F5B605"/>
      </a:accent5>
      <a:accent6>
        <a:srgbClr val="E75524"/>
      </a:accent6>
      <a:hlink>
        <a:srgbClr val="ED8A05"/>
      </a:hlink>
      <a:folHlink>
        <a:srgbClr val="B0BCBC"/>
      </a:folHlink>
    </a:clrScheme>
    <a:fontScheme name="Constantia-Calibri">
      <a:majorFont>
        <a:latin typeface="Constant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Predstavitev, ki praznuje prihod letnih časov</Template>
  <TotalTime>586</TotalTime>
  <Words>0</Words>
  <Application>Microsoft Office PowerPoint</Application>
  <PresentationFormat>Custom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Štirje letni časi 16 x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Miklavževo prvo darilo</dc:title>
  <dc:creator>Uporabnik</dc:creator>
  <cp:lastModifiedBy>Windows User</cp:lastModifiedBy>
  <cp:revision>11</cp:revision>
  <dcterms:created xsi:type="dcterms:W3CDTF">2020-11-29T08:15:48Z</dcterms:created>
  <dcterms:modified xsi:type="dcterms:W3CDTF">2020-11-30T18:29:20Z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